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6" r:id="rId2"/>
  </p:sldIdLst>
  <p:sldSz cx="15119350" cy="1069181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66"/>
    <a:srgbClr val="D0C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5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797B9-538C-40DB-9832-A4A7B4E58523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413FC-2FF5-4287-9311-55BCEAF5F7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7495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Use 2x turn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right</a:t>
            </a:r>
            <a:r>
              <a:rPr lang="de-DE" dirty="0"/>
              <a:t> and 2x turn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left</a:t>
            </a:r>
            <a:r>
              <a:rPr lang="de-DE" dirty="0"/>
              <a:t> ( 2 Möglichkeiten, eine eindeutige und eine, wo der Roboter sich am Ende 2x zufällig für die richtige Abbiegung entscheiden muss, findest du die eindeutige?)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5413FC-2FF5-4287-9311-55BCEAF5F7B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4655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796DBE-4A61-42B3-A30E-95E7DB0F9A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1749795"/>
            <a:ext cx="11339513" cy="3722335"/>
          </a:xfrm>
        </p:spPr>
        <p:txBody>
          <a:bodyPr anchor="b"/>
          <a:lstStyle>
            <a:lvl1pPr algn="ctr">
              <a:defRPr sz="744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F35F5E-4BCA-4CE3-8A48-FEE497211C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2976"/>
            </a:lvl1pPr>
            <a:lvl2pPr marL="566974" indent="0" algn="ctr">
              <a:buNone/>
              <a:defRPr sz="2480"/>
            </a:lvl2pPr>
            <a:lvl3pPr marL="1133947" indent="0" algn="ctr">
              <a:buNone/>
              <a:defRPr sz="2232"/>
            </a:lvl3pPr>
            <a:lvl4pPr marL="1700921" indent="0" algn="ctr">
              <a:buNone/>
              <a:defRPr sz="1984"/>
            </a:lvl4pPr>
            <a:lvl5pPr marL="2267895" indent="0" algn="ctr">
              <a:buNone/>
              <a:defRPr sz="1984"/>
            </a:lvl5pPr>
            <a:lvl6pPr marL="2834869" indent="0" algn="ctr">
              <a:buNone/>
              <a:defRPr sz="1984"/>
            </a:lvl6pPr>
            <a:lvl7pPr marL="3401842" indent="0" algn="ctr">
              <a:buNone/>
              <a:defRPr sz="1984"/>
            </a:lvl7pPr>
            <a:lvl8pPr marL="3968816" indent="0" algn="ctr">
              <a:buNone/>
              <a:defRPr sz="1984"/>
            </a:lvl8pPr>
            <a:lvl9pPr marL="4535790" indent="0" algn="ctr">
              <a:buNone/>
              <a:defRPr sz="1984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212C3C-54FB-4B3E-8790-CB9336B2A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89CBE0-80F3-40C2-84CB-50BFCF331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2BD191-6105-4A63-AA7C-463302D6A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8575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7043FE-6857-4D1E-BD6B-4BF67E06C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CE2AC98-E0DF-4FA6-9A68-B9DF0521D6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EBD51A-CC35-4863-9AE6-C949812AA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44916C-7864-413D-8348-CBF1D5D4F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49E87C8-D037-47C0-90E8-7C6F76A54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7028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07F9695-060F-45E1-94FA-26E5C15804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0819785" y="569240"/>
            <a:ext cx="3260110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9FB9C9A-5760-4CEB-822A-36F7423B97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39455" y="569240"/>
            <a:ext cx="9591338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42576B-25EE-43D7-B2AD-AC18D6A65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CE1E5F-A623-4325-97D9-F458BFBCA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9275E-D345-4D0C-9DE1-2DD0390CC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702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CB386E-3305-4827-A181-37CB2CF7B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D0878C-364C-44DC-9D11-3C4FAB316A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E70186-2BF4-4F50-8876-D2DD9DF6F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524C062-880A-4E31-9FAA-AE25FFDF5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EA6177-14C2-432B-9750-EEE611B0C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3685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E28A11-EE06-46C1-A4D2-3D95230F2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81" y="2665530"/>
            <a:ext cx="13040439" cy="4447496"/>
          </a:xfrm>
        </p:spPr>
        <p:txBody>
          <a:bodyPr anchor="b"/>
          <a:lstStyle>
            <a:lvl1pPr>
              <a:defRPr sz="744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490753E-F00B-442E-A9D6-CC6F4ECB64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1581" y="7155102"/>
            <a:ext cx="13040439" cy="2338833"/>
          </a:xfrm>
        </p:spPr>
        <p:txBody>
          <a:bodyPr/>
          <a:lstStyle>
            <a:lvl1pPr marL="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1pPr>
            <a:lvl2pPr marL="566974" indent="0">
              <a:buNone/>
              <a:defRPr sz="2480">
                <a:solidFill>
                  <a:schemeClr val="tx1">
                    <a:tint val="75000"/>
                  </a:schemeClr>
                </a:solidFill>
              </a:defRPr>
            </a:lvl2pPr>
            <a:lvl3pPr marL="1133947" indent="0">
              <a:buNone/>
              <a:defRPr sz="2232">
                <a:solidFill>
                  <a:schemeClr val="tx1">
                    <a:tint val="75000"/>
                  </a:schemeClr>
                </a:solidFill>
              </a:defRPr>
            </a:lvl3pPr>
            <a:lvl4pPr marL="1700921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4pPr>
            <a:lvl5pPr marL="226789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5pPr>
            <a:lvl6pPr marL="283486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6pPr>
            <a:lvl7pPr marL="340184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7pPr>
            <a:lvl8pPr marL="3968816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8pPr>
            <a:lvl9pPr marL="453579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64BE387-C416-4BBA-8335-A3C83274C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00F60C-1658-49A7-9076-6C78292AE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19D0737-2AB2-4068-8D47-0CEB88632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980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E6D392-B494-446B-B48B-C134B4F53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DE0994-6B29-4D93-BBCE-34C6801F53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4C729B2-B84D-447E-90EB-9C4C4DE4AA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DFF2146-F461-4D25-ABE6-5FC661FB5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18169FE-811A-41BC-82E0-F631034ED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556AF22-2BF0-40AA-90BC-991C4E6F6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566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349D5D-6553-4D05-906B-34BCE8C0F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425" y="569241"/>
            <a:ext cx="13040439" cy="206659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410531D-E3B3-4AB6-A355-56F63676BA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1425" y="2620980"/>
            <a:ext cx="6396193" cy="1284502"/>
          </a:xfrm>
        </p:spPr>
        <p:txBody>
          <a:bodyPr anchor="b"/>
          <a:lstStyle>
            <a:lvl1pPr marL="0" indent="0">
              <a:buNone/>
              <a:defRPr sz="2976" b="1"/>
            </a:lvl1pPr>
            <a:lvl2pPr marL="566974" indent="0">
              <a:buNone/>
              <a:defRPr sz="2480" b="1"/>
            </a:lvl2pPr>
            <a:lvl3pPr marL="1133947" indent="0">
              <a:buNone/>
              <a:defRPr sz="2232" b="1"/>
            </a:lvl3pPr>
            <a:lvl4pPr marL="1700921" indent="0">
              <a:buNone/>
              <a:defRPr sz="1984" b="1"/>
            </a:lvl4pPr>
            <a:lvl5pPr marL="2267895" indent="0">
              <a:buNone/>
              <a:defRPr sz="1984" b="1"/>
            </a:lvl5pPr>
            <a:lvl6pPr marL="2834869" indent="0">
              <a:buNone/>
              <a:defRPr sz="1984" b="1"/>
            </a:lvl6pPr>
            <a:lvl7pPr marL="3401842" indent="0">
              <a:buNone/>
              <a:defRPr sz="1984" b="1"/>
            </a:lvl7pPr>
            <a:lvl8pPr marL="3968816" indent="0">
              <a:buNone/>
              <a:defRPr sz="1984" b="1"/>
            </a:lvl8pPr>
            <a:lvl9pPr marL="4535790" indent="0">
              <a:buNone/>
              <a:defRPr sz="198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AC54647-15A3-45F9-BD47-985172665C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41425" y="3905482"/>
            <a:ext cx="63961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9D44A63-A44B-4FDC-9E0F-DDBB7143B8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654171" y="2620980"/>
            <a:ext cx="6427693" cy="1284502"/>
          </a:xfrm>
        </p:spPr>
        <p:txBody>
          <a:bodyPr anchor="b"/>
          <a:lstStyle>
            <a:lvl1pPr marL="0" indent="0">
              <a:buNone/>
              <a:defRPr sz="2976" b="1"/>
            </a:lvl1pPr>
            <a:lvl2pPr marL="566974" indent="0">
              <a:buNone/>
              <a:defRPr sz="2480" b="1"/>
            </a:lvl2pPr>
            <a:lvl3pPr marL="1133947" indent="0">
              <a:buNone/>
              <a:defRPr sz="2232" b="1"/>
            </a:lvl3pPr>
            <a:lvl4pPr marL="1700921" indent="0">
              <a:buNone/>
              <a:defRPr sz="1984" b="1"/>
            </a:lvl4pPr>
            <a:lvl5pPr marL="2267895" indent="0">
              <a:buNone/>
              <a:defRPr sz="1984" b="1"/>
            </a:lvl5pPr>
            <a:lvl6pPr marL="2834869" indent="0">
              <a:buNone/>
              <a:defRPr sz="1984" b="1"/>
            </a:lvl6pPr>
            <a:lvl7pPr marL="3401842" indent="0">
              <a:buNone/>
              <a:defRPr sz="1984" b="1"/>
            </a:lvl7pPr>
            <a:lvl8pPr marL="3968816" indent="0">
              <a:buNone/>
              <a:defRPr sz="1984" b="1"/>
            </a:lvl8pPr>
            <a:lvl9pPr marL="4535790" indent="0">
              <a:buNone/>
              <a:defRPr sz="198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EBB2572-DA0E-44D1-83D4-188B06ECE0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654171" y="3905482"/>
            <a:ext cx="64276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CE4C11B-DE21-4978-8CE8-CAE51F347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1683EE6-C669-476A-B3BD-B9BFAC1ED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A6A080F-8CB8-4144-A69B-B006C9DC8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5370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7552E6-868F-4869-8088-733E9EAB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26F514D-A89B-42D2-BECF-24C5F8C1D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2F8505C-755A-4729-89A4-D41987C6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64656AD-A263-4E59-9695-329B84CF5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181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4947D20-B280-4D75-91A6-7C30B8146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2C8548F-B008-4D90-801E-89C45AE1B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7BF0FFE-1BC2-424B-A540-8704B34A3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6960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290D36-F99A-4B43-A9AC-7983FC1AD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3" cy="2494756"/>
          </a:xfrm>
        </p:spPr>
        <p:txBody>
          <a:bodyPr anchor="b"/>
          <a:lstStyle>
            <a:lvl1pPr>
              <a:defRPr sz="3968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7F6CF30-E6BB-43F3-BAC5-18052A8473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7693" y="1539424"/>
            <a:ext cx="7654171" cy="7598117"/>
          </a:xfrm>
        </p:spPr>
        <p:txBody>
          <a:bodyPr/>
          <a:lstStyle>
            <a:lvl1pPr>
              <a:defRPr sz="3968"/>
            </a:lvl1pPr>
            <a:lvl2pPr>
              <a:defRPr sz="3472"/>
            </a:lvl2pPr>
            <a:lvl3pPr>
              <a:defRPr sz="2976"/>
            </a:lvl3pPr>
            <a:lvl4pPr>
              <a:defRPr sz="2480"/>
            </a:lvl4pPr>
            <a:lvl5pPr>
              <a:defRPr sz="2480"/>
            </a:lvl5pPr>
            <a:lvl6pPr>
              <a:defRPr sz="2480"/>
            </a:lvl6pPr>
            <a:lvl7pPr>
              <a:defRPr sz="2480"/>
            </a:lvl7pPr>
            <a:lvl8pPr>
              <a:defRPr sz="2480"/>
            </a:lvl8pPr>
            <a:lvl9pPr>
              <a:defRPr sz="248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C01D792-7DDB-4D98-B651-5C9CFEFFD4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3" cy="5942372"/>
          </a:xfrm>
        </p:spPr>
        <p:txBody>
          <a:bodyPr/>
          <a:lstStyle>
            <a:lvl1pPr marL="0" indent="0">
              <a:buNone/>
              <a:defRPr sz="1984"/>
            </a:lvl1pPr>
            <a:lvl2pPr marL="566974" indent="0">
              <a:buNone/>
              <a:defRPr sz="1736"/>
            </a:lvl2pPr>
            <a:lvl3pPr marL="1133947" indent="0">
              <a:buNone/>
              <a:defRPr sz="1488"/>
            </a:lvl3pPr>
            <a:lvl4pPr marL="1700921" indent="0">
              <a:buNone/>
              <a:defRPr sz="1240"/>
            </a:lvl4pPr>
            <a:lvl5pPr marL="2267895" indent="0">
              <a:buNone/>
              <a:defRPr sz="1240"/>
            </a:lvl5pPr>
            <a:lvl6pPr marL="2834869" indent="0">
              <a:buNone/>
              <a:defRPr sz="1240"/>
            </a:lvl6pPr>
            <a:lvl7pPr marL="3401842" indent="0">
              <a:buNone/>
              <a:defRPr sz="1240"/>
            </a:lvl7pPr>
            <a:lvl8pPr marL="3968816" indent="0">
              <a:buNone/>
              <a:defRPr sz="1240"/>
            </a:lvl8pPr>
            <a:lvl9pPr marL="4535790" indent="0">
              <a:buNone/>
              <a:defRPr sz="124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997353-7A18-4C87-8D04-C4A58029E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DB1C8CF-733B-4B53-991E-503801BB4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C8980CB-F1F7-4ABC-B144-6AEC8478E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0289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69D6CF-EE8F-4680-934B-6F5C4A44B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3" cy="2494756"/>
          </a:xfrm>
        </p:spPr>
        <p:txBody>
          <a:bodyPr anchor="b"/>
          <a:lstStyle>
            <a:lvl1pPr>
              <a:defRPr sz="3968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8CA22CC-1CF7-4FF4-9DB7-4261EA63FA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427693" y="1539424"/>
            <a:ext cx="7654171" cy="7598117"/>
          </a:xfrm>
        </p:spPr>
        <p:txBody>
          <a:bodyPr/>
          <a:lstStyle>
            <a:lvl1pPr marL="0" indent="0">
              <a:buNone/>
              <a:defRPr sz="3968"/>
            </a:lvl1pPr>
            <a:lvl2pPr marL="566974" indent="0">
              <a:buNone/>
              <a:defRPr sz="3472"/>
            </a:lvl2pPr>
            <a:lvl3pPr marL="1133947" indent="0">
              <a:buNone/>
              <a:defRPr sz="2976"/>
            </a:lvl3pPr>
            <a:lvl4pPr marL="1700921" indent="0">
              <a:buNone/>
              <a:defRPr sz="2480"/>
            </a:lvl4pPr>
            <a:lvl5pPr marL="2267895" indent="0">
              <a:buNone/>
              <a:defRPr sz="2480"/>
            </a:lvl5pPr>
            <a:lvl6pPr marL="2834869" indent="0">
              <a:buNone/>
              <a:defRPr sz="2480"/>
            </a:lvl6pPr>
            <a:lvl7pPr marL="3401842" indent="0">
              <a:buNone/>
              <a:defRPr sz="2480"/>
            </a:lvl7pPr>
            <a:lvl8pPr marL="3968816" indent="0">
              <a:buNone/>
              <a:defRPr sz="2480"/>
            </a:lvl8pPr>
            <a:lvl9pPr marL="4535790" indent="0">
              <a:buNone/>
              <a:defRPr sz="248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19A83A8-19B3-486A-A4E9-1A95C08D54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3" cy="5942372"/>
          </a:xfrm>
        </p:spPr>
        <p:txBody>
          <a:bodyPr/>
          <a:lstStyle>
            <a:lvl1pPr marL="0" indent="0">
              <a:buNone/>
              <a:defRPr sz="1984"/>
            </a:lvl1pPr>
            <a:lvl2pPr marL="566974" indent="0">
              <a:buNone/>
              <a:defRPr sz="1736"/>
            </a:lvl2pPr>
            <a:lvl3pPr marL="1133947" indent="0">
              <a:buNone/>
              <a:defRPr sz="1488"/>
            </a:lvl3pPr>
            <a:lvl4pPr marL="1700921" indent="0">
              <a:buNone/>
              <a:defRPr sz="1240"/>
            </a:lvl4pPr>
            <a:lvl5pPr marL="2267895" indent="0">
              <a:buNone/>
              <a:defRPr sz="1240"/>
            </a:lvl5pPr>
            <a:lvl6pPr marL="2834869" indent="0">
              <a:buNone/>
              <a:defRPr sz="1240"/>
            </a:lvl6pPr>
            <a:lvl7pPr marL="3401842" indent="0">
              <a:buNone/>
              <a:defRPr sz="1240"/>
            </a:lvl7pPr>
            <a:lvl8pPr marL="3968816" indent="0">
              <a:buNone/>
              <a:defRPr sz="1240"/>
            </a:lvl8pPr>
            <a:lvl9pPr marL="4535790" indent="0">
              <a:buNone/>
              <a:defRPr sz="124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E6A0DAA-F0ED-4A50-B1BE-9F3AF51C3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D22392E-C325-4E79-8F24-9EA1C5AE0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245DE1C-F972-4540-B822-C4AB510A0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9691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EF2AA05-FF74-4362-9E6C-7CA06172F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456" y="569241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2FBF3DA-C958-47D7-B4BB-952A5793A1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E46F642-42F8-42CC-B087-29ADBD24E3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9455" y="9909727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006CE3-3060-437D-95C2-E896547E6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08285" y="9909727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6BF82B-FE6B-4B45-B447-122751AF1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78041" y="9909727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5128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54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87" indent="-283487" algn="l" defTabSz="1133947" rtl="0" eaLnBrk="1" latinLnBrk="0" hangingPunct="1">
        <a:lnSpc>
          <a:spcPct val="90000"/>
        </a:lnSpc>
        <a:spcBef>
          <a:spcPts val="1240"/>
        </a:spcBef>
        <a:buFont typeface="Arial" panose="020B0604020202020204" pitchFamily="34" charset="0"/>
        <a:buChar char="•"/>
        <a:defRPr sz="3472" kern="1200">
          <a:solidFill>
            <a:schemeClr val="tx1"/>
          </a:solidFill>
          <a:latin typeface="+mn-lt"/>
          <a:ea typeface="+mn-ea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5D948E00-F108-482E-B0C7-92B6E57C9308}"/>
              </a:ext>
            </a:extLst>
          </p:cNvPr>
          <p:cNvCxnSpPr>
            <a:cxnSpLocks/>
            <a:stCxn id="40" idx="1"/>
          </p:cNvCxnSpPr>
          <p:nvPr/>
        </p:nvCxnSpPr>
        <p:spPr>
          <a:xfrm flipV="1">
            <a:off x="3359169" y="5336405"/>
            <a:ext cx="4798163" cy="16284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0" name="Ellipse 19">
            <a:extLst>
              <a:ext uri="{FF2B5EF4-FFF2-40B4-BE49-F238E27FC236}">
                <a16:creationId xmlns:a16="http://schemas.microsoft.com/office/drawing/2014/main" id="{5BF6EB49-D85A-4BC4-9BFB-8FA4B30100D8}"/>
              </a:ext>
            </a:extLst>
          </p:cNvPr>
          <p:cNvSpPr/>
          <p:nvPr/>
        </p:nvSpPr>
        <p:spPr>
          <a:xfrm>
            <a:off x="11678967" y="3230964"/>
            <a:ext cx="1187450" cy="118745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dirty="0"/>
          </a:p>
        </p:txBody>
      </p:sp>
      <p:pic>
        <p:nvPicPr>
          <p:cNvPr id="40" name="Grafik 39">
            <a:extLst>
              <a:ext uri="{FF2B5EF4-FFF2-40B4-BE49-F238E27FC236}">
                <a16:creationId xmlns:a16="http://schemas.microsoft.com/office/drawing/2014/main" id="{EB904191-238C-4CE6-8F0A-8BD502105127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3164769" y="474689"/>
            <a:ext cx="194400" cy="9756000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4C4433DF-8810-4021-B4D7-13AF9AA1BF4E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402792" y="4852185"/>
            <a:ext cx="182896" cy="1083859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90821FB8-5D59-4A40-A7CB-2D60C2685A43}"/>
              </a:ext>
            </a:extLst>
          </p:cNvPr>
          <p:cNvSpPr txBox="1"/>
          <p:nvPr/>
        </p:nvSpPr>
        <p:spPr>
          <a:xfrm>
            <a:off x="676470" y="836325"/>
            <a:ext cx="995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Start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8D72CAB-46E7-40B8-A4E4-E30E2A279970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806974" y="439853"/>
            <a:ext cx="8928000" cy="15148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3F0721C7-6D18-42EA-8054-2A14031A695A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3258283" y="5280405"/>
            <a:ext cx="9864000" cy="182896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20512A0E-C27B-449A-8586-ACAF0C9539AC}"/>
              </a:ext>
            </a:extLst>
          </p:cNvPr>
          <p:cNvSpPr txBox="1"/>
          <p:nvPr/>
        </p:nvSpPr>
        <p:spPr>
          <a:xfrm>
            <a:off x="13052727" y="8926271"/>
            <a:ext cx="995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End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CB23479-06D0-4296-96D3-2220ED6CB0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67805" y="439853"/>
            <a:ext cx="2009775" cy="20955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02795E8-EE40-4C37-907D-76BB6486F178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34974" y="9461703"/>
            <a:ext cx="4178561" cy="18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70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</Words>
  <Application>Microsoft Office PowerPoint</Application>
  <PresentationFormat>Benutzerdefiniert</PresentationFormat>
  <Paragraphs>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Fehrmann, Raphael</dc:creator>
  <cp:lastModifiedBy>Raphael Fehrmann</cp:lastModifiedBy>
  <cp:revision>22</cp:revision>
  <dcterms:created xsi:type="dcterms:W3CDTF">2020-12-10T10:49:50Z</dcterms:created>
  <dcterms:modified xsi:type="dcterms:W3CDTF">2021-03-28T10:38:06Z</dcterms:modified>
</cp:coreProperties>
</file>